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نمط فاتح 3 - تميي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2DE63D5-997A-4646-A377-4702673A728D}" styleName="نمط فاتح 2 - تميي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6" y="-10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عبد الرحمن آل ثاني  </c:v>
                </c:pt>
              </c:strCache>
            </c:strRef>
          </c:tx>
          <c:cat>
            <c:strRef>
              <c:f>Sheet1!$A$2:$A$5</c:f>
              <c:strCache>
                <c:ptCount val="3"/>
                <c:pt idx="0">
                  <c:v>قبل</c:v>
                </c:pt>
                <c:pt idx="1">
                  <c:v>بعد</c:v>
                </c:pt>
                <c:pt idx="2">
                  <c:v>مدى التقدم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</c:v>
                </c:pt>
                <c:pt idx="1">
                  <c:v>20</c:v>
                </c:pt>
                <c:pt idx="2">
                  <c:v>15</c:v>
                </c:pt>
              </c:numCache>
            </c:numRef>
          </c:val>
        </c:ser>
        <c:axId val="59025280"/>
        <c:axId val="66709760"/>
      </c:barChart>
      <c:catAx>
        <c:axId val="59025280"/>
        <c:scaling>
          <c:orientation val="minMax"/>
        </c:scaling>
        <c:axPos val="b"/>
        <c:tickLblPos val="nextTo"/>
        <c:crossAx val="66709760"/>
        <c:crosses val="autoZero"/>
        <c:auto val="1"/>
        <c:lblAlgn val="ctr"/>
        <c:lblOffset val="100"/>
      </c:catAx>
      <c:valAx>
        <c:axId val="66709760"/>
        <c:scaling>
          <c:orientation val="minMax"/>
        </c:scaling>
        <c:axPos val="l"/>
        <c:majorGridlines/>
        <c:numFmt formatCode="General" sourceLinked="1"/>
        <c:tickLblPos val="nextTo"/>
        <c:crossAx val="5902528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خالد عبد الحميد  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قبل</c:v>
                </c:pt>
                <c:pt idx="1">
                  <c:v>بعد</c:v>
                </c:pt>
                <c:pt idx="2">
                  <c:v>مدى التقدم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40</c:v>
                </c:pt>
                <c:pt idx="1">
                  <c:v>55</c:v>
                </c:pt>
                <c:pt idx="2">
                  <c:v>20</c:v>
                </c:pt>
              </c:numCache>
            </c:numRef>
          </c:val>
        </c:ser>
        <c:axId val="35869056"/>
        <c:axId val="35871360"/>
      </c:barChart>
      <c:catAx>
        <c:axId val="35869056"/>
        <c:scaling>
          <c:orientation val="minMax"/>
        </c:scaling>
        <c:axPos val="b"/>
        <c:tickLblPos val="nextTo"/>
        <c:crossAx val="35871360"/>
        <c:crosses val="autoZero"/>
        <c:auto val="1"/>
        <c:lblAlgn val="ctr"/>
        <c:lblOffset val="100"/>
      </c:catAx>
      <c:valAx>
        <c:axId val="35871360"/>
        <c:scaling>
          <c:orientation val="minMax"/>
        </c:scaling>
        <c:axPos val="l"/>
        <c:majorGridlines/>
        <c:numFmt formatCode="General" sourceLinked="1"/>
        <c:tickLblPos val="nextTo"/>
        <c:crossAx val="358690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مبارك الريامي  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قبل</c:v>
                </c:pt>
                <c:pt idx="1">
                  <c:v>بعد</c:v>
                </c:pt>
                <c:pt idx="2">
                  <c:v>مدى التقدم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34</c:v>
                </c:pt>
                <c:pt idx="1">
                  <c:v>56</c:v>
                </c:pt>
                <c:pt idx="2">
                  <c:v>22</c:v>
                </c:pt>
              </c:numCache>
            </c:numRef>
          </c:val>
        </c:ser>
        <c:axId val="35904128"/>
        <c:axId val="36807040"/>
      </c:barChart>
      <c:catAx>
        <c:axId val="35904128"/>
        <c:scaling>
          <c:orientation val="minMax"/>
        </c:scaling>
        <c:axPos val="b"/>
        <c:numFmt formatCode="General" sourceLinked="1"/>
        <c:tickLblPos val="nextTo"/>
        <c:crossAx val="36807040"/>
        <c:crosses val="autoZero"/>
        <c:auto val="1"/>
        <c:lblAlgn val="ctr"/>
        <c:lblOffset val="100"/>
      </c:catAx>
      <c:valAx>
        <c:axId val="36807040"/>
        <c:scaling>
          <c:orientation val="minMax"/>
        </c:scaling>
        <c:axPos val="l"/>
        <c:majorGridlines/>
        <c:numFmt formatCode="General" sourceLinked="1"/>
        <c:tickLblPos val="nextTo"/>
        <c:crossAx val="359041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غيث مقابلة 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قبل</c:v>
                </c:pt>
                <c:pt idx="1">
                  <c:v>بعد</c:v>
                </c:pt>
                <c:pt idx="2">
                  <c:v>مدى التقدم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40</c:v>
                </c:pt>
                <c:pt idx="1">
                  <c:v>55</c:v>
                </c:pt>
                <c:pt idx="2">
                  <c:v>15</c:v>
                </c:pt>
              </c:numCache>
            </c:numRef>
          </c:val>
        </c:ser>
        <c:axId val="36393344"/>
        <c:axId val="36396032"/>
      </c:barChart>
      <c:catAx>
        <c:axId val="36393344"/>
        <c:scaling>
          <c:orientation val="minMax"/>
        </c:scaling>
        <c:axPos val="b"/>
        <c:tickLblPos val="nextTo"/>
        <c:crossAx val="36396032"/>
        <c:crosses val="autoZero"/>
        <c:auto val="1"/>
        <c:lblAlgn val="ctr"/>
        <c:lblOffset val="100"/>
      </c:catAx>
      <c:valAx>
        <c:axId val="36396032"/>
        <c:scaling>
          <c:orientation val="minMax"/>
        </c:scaling>
        <c:axPos val="l"/>
        <c:majorGridlines/>
        <c:numFmt formatCode="General" sourceLinked="1"/>
        <c:tickLblPos val="nextTo"/>
        <c:crossAx val="3639334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صالح شكري  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قبل</c:v>
                </c:pt>
                <c:pt idx="1">
                  <c:v>بعد</c:v>
                </c:pt>
                <c:pt idx="2">
                  <c:v>مدى التقدم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30</c:v>
                </c:pt>
                <c:pt idx="1">
                  <c:v>53</c:v>
                </c:pt>
                <c:pt idx="2">
                  <c:v>23</c:v>
                </c:pt>
              </c:numCache>
            </c:numRef>
          </c:val>
        </c:ser>
        <c:axId val="53548160"/>
        <c:axId val="53549696"/>
      </c:barChart>
      <c:catAx>
        <c:axId val="53548160"/>
        <c:scaling>
          <c:orientation val="minMax"/>
        </c:scaling>
        <c:axPos val="b"/>
        <c:tickLblPos val="nextTo"/>
        <c:crossAx val="53549696"/>
        <c:crosses val="autoZero"/>
        <c:auto val="1"/>
        <c:lblAlgn val="ctr"/>
        <c:lblOffset val="100"/>
      </c:catAx>
      <c:valAx>
        <c:axId val="53549696"/>
        <c:scaling>
          <c:orientation val="minMax"/>
        </c:scaling>
        <c:axPos val="l"/>
        <c:majorGridlines/>
        <c:numFmt formatCode="General" sourceLinked="1"/>
        <c:tickLblPos val="nextTo"/>
        <c:crossAx val="535481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أنس مفيد  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قبل</c:v>
                </c:pt>
                <c:pt idx="1">
                  <c:v>بعد</c:v>
                </c:pt>
                <c:pt idx="2">
                  <c:v>مدى التقدم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30</c:v>
                </c:pt>
                <c:pt idx="1">
                  <c:v>60</c:v>
                </c:pt>
                <c:pt idx="2">
                  <c:v>30</c:v>
                </c:pt>
              </c:numCache>
            </c:numRef>
          </c:val>
        </c:ser>
        <c:axId val="50699648"/>
        <c:axId val="53560832"/>
      </c:barChart>
      <c:catAx>
        <c:axId val="50699648"/>
        <c:scaling>
          <c:orientation val="minMax"/>
        </c:scaling>
        <c:axPos val="b"/>
        <c:tickLblPos val="nextTo"/>
        <c:crossAx val="53560832"/>
        <c:crosses val="autoZero"/>
        <c:auto val="1"/>
        <c:lblAlgn val="ctr"/>
        <c:lblOffset val="100"/>
      </c:catAx>
      <c:valAx>
        <c:axId val="53560832"/>
        <c:scaling>
          <c:orientation val="minMax"/>
        </c:scaling>
        <c:axPos val="l"/>
        <c:majorGridlines/>
        <c:numFmt formatCode="General" sourceLinked="1"/>
        <c:tickLblPos val="nextTo"/>
        <c:crossAx val="506996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B3E2-D9F1-43A0-B8A3-028775613CD7}" type="datetimeFigureOut">
              <a:rPr lang="en-US" smtClean="0"/>
              <a:pPr/>
              <a:t>4/22/2009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5AD5-E9AA-4B27-ADAE-F1FFE83E1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B3E2-D9F1-43A0-B8A3-028775613CD7}" type="datetimeFigureOut">
              <a:rPr lang="en-US" smtClean="0"/>
              <a:pPr/>
              <a:t>4/22/2009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5AD5-E9AA-4B27-ADAE-F1FFE83E1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B3E2-D9F1-43A0-B8A3-028775613CD7}" type="datetimeFigureOut">
              <a:rPr lang="en-US" smtClean="0"/>
              <a:pPr/>
              <a:t>4/22/2009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5AD5-E9AA-4B27-ADAE-F1FFE83E1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B3E2-D9F1-43A0-B8A3-028775613CD7}" type="datetimeFigureOut">
              <a:rPr lang="en-US" smtClean="0"/>
              <a:pPr/>
              <a:t>4/22/2009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5AD5-E9AA-4B27-ADAE-F1FFE83E1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B3E2-D9F1-43A0-B8A3-028775613CD7}" type="datetimeFigureOut">
              <a:rPr lang="en-US" smtClean="0"/>
              <a:pPr/>
              <a:t>4/22/2009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5AD5-E9AA-4B27-ADAE-F1FFE83E1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B3E2-D9F1-43A0-B8A3-028775613CD7}" type="datetimeFigureOut">
              <a:rPr lang="en-US" smtClean="0"/>
              <a:pPr/>
              <a:t>4/22/2009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5AD5-E9AA-4B27-ADAE-F1FFE83E1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B3E2-D9F1-43A0-B8A3-028775613CD7}" type="datetimeFigureOut">
              <a:rPr lang="en-US" smtClean="0"/>
              <a:pPr/>
              <a:t>4/22/2009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5AD5-E9AA-4B27-ADAE-F1FFE83E1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B3E2-D9F1-43A0-B8A3-028775613CD7}" type="datetimeFigureOut">
              <a:rPr lang="en-US" smtClean="0"/>
              <a:pPr/>
              <a:t>4/22/2009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5AD5-E9AA-4B27-ADAE-F1FFE83E1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B3E2-D9F1-43A0-B8A3-028775613CD7}" type="datetimeFigureOut">
              <a:rPr lang="en-US" smtClean="0"/>
              <a:pPr/>
              <a:t>4/22/2009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5AD5-E9AA-4B27-ADAE-F1FFE83E1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B3E2-D9F1-43A0-B8A3-028775613CD7}" type="datetimeFigureOut">
              <a:rPr lang="en-US" smtClean="0"/>
              <a:pPr/>
              <a:t>4/22/2009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5AD5-E9AA-4B27-ADAE-F1FFE83E1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B3E2-D9F1-43A0-B8A3-028775613CD7}" type="datetimeFigureOut">
              <a:rPr lang="en-US" smtClean="0"/>
              <a:pPr/>
              <a:t>4/22/2009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5AD5-E9AA-4B27-ADAE-F1FFE83E1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4B3E2-D9F1-43A0-B8A3-028775613CD7}" type="datetimeFigureOut">
              <a:rPr lang="en-US" smtClean="0"/>
              <a:pPr/>
              <a:t>4/22/2009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D5AD5-E9AA-4B27-ADAE-F1FFE83E1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total\محطات\New Folder (2)\تحضيرررررررررررررر\200805204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0975" y="1087438"/>
            <a:ext cx="6242050" cy="468153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مهارات التعلم</a:t>
            </a:r>
            <a:endParaRPr lang="en-US" dirty="0"/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58204" cy="434173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645920"/>
                <a:gridCol w="1645920"/>
                <a:gridCol w="1645920"/>
                <a:gridCol w="962990"/>
                <a:gridCol w="2357454"/>
              </a:tblGrid>
              <a:tr h="484298">
                <a:tc>
                  <a:txBody>
                    <a:bodyPr/>
                    <a:lstStyle/>
                    <a:p>
                      <a:r>
                        <a:rPr lang="ar-SA" dirty="0" smtClean="0"/>
                        <a:t>مدى التقدم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الوضع الحالي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الحالة السابقة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الصف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 smtClean="0"/>
                        <a:t>الاسم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298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800" kern="1200" dirty="0" smtClean="0"/>
                        <a:t>السابع /6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QA" sz="1800" kern="1200" dirty="0" smtClean="0"/>
                        <a:t>عبد الرحمن آل ثاني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602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kern="1200" dirty="0" smtClean="0"/>
                        <a:t>السابع /5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QA" sz="1800" kern="1200" dirty="0" smtClean="0"/>
                        <a:t>خالد عبد الحميد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947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kern="1200" dirty="0" smtClean="0"/>
                        <a:t>السابع /5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QA" sz="1800" kern="1200" dirty="0" smtClean="0"/>
                        <a:t>حمد خالد  المفتاح</a:t>
                      </a:r>
                      <a:r>
                        <a:rPr lang="ar-SA" sz="1800" kern="1200" dirty="0" smtClean="0"/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298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56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34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800" kern="1200" dirty="0" smtClean="0"/>
                        <a:t>التاسع/10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QA" sz="1800" kern="1200" dirty="0" smtClean="0"/>
                        <a:t>مبارك الريامي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298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800" kern="1200" dirty="0" smtClean="0"/>
                        <a:t>التاسع/8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QA" sz="1800" kern="1200" dirty="0" smtClean="0"/>
                        <a:t>غيث مقابلة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862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23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53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kern="1200" dirty="0" smtClean="0"/>
                        <a:t>السابع /6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QA" sz="1800" kern="1200" dirty="0" smtClean="0"/>
                        <a:t>صالح شكري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298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60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800" kern="1200" dirty="0" smtClean="0"/>
                        <a:t>التاسع/10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QA" sz="1800" kern="1200" dirty="0" smtClean="0"/>
                        <a:t>أنس مفيد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79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سمة Office</vt:lpstr>
      <vt:lpstr>Slide 1</vt:lpstr>
      <vt:lpstr>مهارات التعلم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SEC</dc:creator>
  <cp:lastModifiedBy>Administrator</cp:lastModifiedBy>
  <cp:revision>10</cp:revision>
  <dcterms:created xsi:type="dcterms:W3CDTF">2009-04-21T06:11:55Z</dcterms:created>
  <dcterms:modified xsi:type="dcterms:W3CDTF">2009-04-22T05:21:09Z</dcterms:modified>
</cp:coreProperties>
</file>